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70" r:id="rId4"/>
    <p:sldId id="280" r:id="rId5"/>
    <p:sldId id="281" r:id="rId6"/>
    <p:sldId id="278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897"/>
    <p:restoredTop sz="94661"/>
  </p:normalViewPr>
  <p:slideViewPr>
    <p:cSldViewPr snapToGrid="0" snapToObjects="1">
      <p:cViewPr varScale="1">
        <p:scale>
          <a:sx n="117" d="100"/>
          <a:sy n="117" d="100"/>
        </p:scale>
        <p:origin x="18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 dirty="0"/>
            </a:br>
            <a:r>
              <a:rPr lang="en-US" sz="3600" dirty="0"/>
              <a:t>Serverless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2B44E-598E-D54C-9873-8B04BC18F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234" y="4133850"/>
            <a:ext cx="1788159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2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10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Serverless architectures</a:t>
            </a:r>
          </a:p>
          <a:p>
            <a:pPr lvl="1"/>
            <a:r>
              <a:rPr lang="en-US" dirty="0"/>
              <a:t>Event-driving programming model comprised of managed resources</a:t>
            </a:r>
          </a:p>
          <a:p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Application code which is triggered by events</a:t>
            </a:r>
          </a:p>
          <a:p>
            <a:pPr lvl="1"/>
            <a:endParaRPr lang="en-US" dirty="0"/>
          </a:p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Stored in packages located in S3</a:t>
            </a:r>
          </a:p>
          <a:p>
            <a:pPr lvl="1"/>
            <a:r>
              <a:rPr lang="en-US" dirty="0"/>
              <a:t>Run inside managed containers</a:t>
            </a:r>
          </a:p>
          <a:p>
            <a:pPr lvl="2"/>
            <a:r>
              <a:rPr lang="en-US" dirty="0"/>
              <a:t>Cold start vs. warm start</a:t>
            </a:r>
          </a:p>
          <a:p>
            <a:endParaRPr lang="en-US" dirty="0"/>
          </a:p>
          <a:p>
            <a:r>
              <a:rPr lang="en-US" dirty="0"/>
              <a:t>Programming model</a:t>
            </a:r>
          </a:p>
          <a:p>
            <a:pPr lvl="1"/>
            <a:r>
              <a:rPr lang="en-US" dirty="0"/>
              <a:t>Handler</a:t>
            </a:r>
          </a:p>
          <a:p>
            <a:pPr lvl="1"/>
            <a:r>
              <a:rPr lang="en-US" dirty="0"/>
              <a:t>Event</a:t>
            </a:r>
          </a:p>
          <a:p>
            <a:pPr lvl="1"/>
            <a:r>
              <a:rPr lang="en-US" dirty="0"/>
              <a:t>Context</a:t>
            </a:r>
          </a:p>
          <a:p>
            <a:pPr lvl="1"/>
            <a:r>
              <a:rPr lang="en-US" dirty="0"/>
              <a:t>Return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Lambda functions</a:t>
            </a:r>
          </a:p>
          <a:p>
            <a:pPr lvl="1"/>
            <a:r>
              <a:rPr lang="en-US" dirty="0"/>
              <a:t>Versions and Aliases</a:t>
            </a:r>
          </a:p>
          <a:p>
            <a:pPr lvl="1"/>
            <a:r>
              <a:rPr lang="en-US" dirty="0"/>
              <a:t>Limits: maximum 15 min timeout, # concurrent executions</a:t>
            </a:r>
          </a:p>
          <a:p>
            <a:endParaRPr lang="en-US" dirty="0"/>
          </a:p>
          <a:p>
            <a:r>
              <a:rPr lang="en-US" dirty="0"/>
              <a:t>Best practices:</a:t>
            </a:r>
          </a:p>
          <a:p>
            <a:pPr lvl="1"/>
            <a:r>
              <a:rPr lang="en-US" dirty="0"/>
              <a:t>Performance is key!</a:t>
            </a:r>
          </a:p>
          <a:p>
            <a:pPr lvl="2"/>
            <a:r>
              <a:rPr lang="en-US" dirty="0"/>
              <a:t>Smaller functions using lightweight frameworks</a:t>
            </a:r>
          </a:p>
          <a:p>
            <a:pPr lvl="2"/>
            <a:r>
              <a:rPr lang="en-US" dirty="0"/>
              <a:t>Utilize singleton objects for things like DB connections</a:t>
            </a:r>
          </a:p>
          <a:p>
            <a:pPr lvl="2"/>
            <a:r>
              <a:rPr lang="en-US" dirty="0"/>
              <a:t>Don't overwhelm database connections</a:t>
            </a:r>
          </a:p>
        </p:txBody>
      </p:sp>
    </p:spTree>
    <p:extLst>
      <p:ext uri="{BB962C8B-B14F-4D97-AF65-F5344CB8AC3E}">
        <p14:creationId xmlns:p14="http://schemas.microsoft.com/office/powerpoint/2010/main" val="117493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78236-F81F-374E-876B-834D86DAF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07218-7801-5843-825E-386B01C5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Serverless resources:</a:t>
            </a:r>
          </a:p>
          <a:p>
            <a:pPr lvl="1"/>
            <a:r>
              <a:rPr lang="en-US" dirty="0"/>
              <a:t>API Gateway: web-proxy front end for Lambda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DynamoDB table: NoSQL data storage</a:t>
            </a:r>
          </a:p>
          <a:p>
            <a:pPr lvl="2"/>
            <a:r>
              <a:rPr lang="en-US" dirty="0"/>
              <a:t>Key/value or JSON documents which have a partition key</a:t>
            </a:r>
          </a:p>
          <a:p>
            <a:pPr lvl="2"/>
            <a:r>
              <a:rPr lang="en-US" dirty="0"/>
              <a:t>Database stream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Kinesis stream: massive message queue</a:t>
            </a:r>
          </a:p>
          <a:p>
            <a:pPr lvl="2"/>
            <a:r>
              <a:rPr lang="en-US" dirty="0"/>
              <a:t>Messages stored in shards based on partition key</a:t>
            </a:r>
          </a:p>
          <a:p>
            <a:endParaRPr lang="en-US" dirty="0"/>
          </a:p>
          <a:p>
            <a:r>
              <a:rPr lang="en-US" dirty="0"/>
              <a:t>AWS Serverless Application Model (SAM)</a:t>
            </a:r>
          </a:p>
          <a:p>
            <a:pPr lvl="1"/>
            <a:r>
              <a:rPr lang="en-US" dirty="0"/>
              <a:t>Serverless resource extensions to CloudFormation template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4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11: Lambda</a:t>
            </a:r>
          </a:p>
          <a:p>
            <a:pPr lvl="1"/>
            <a:r>
              <a:rPr lang="en-US" dirty="0"/>
              <a:t>Note: Requires you to complete class project first!</a:t>
            </a:r>
          </a:p>
          <a:p>
            <a:endParaRPr lang="en-US" dirty="0"/>
          </a:p>
          <a:p>
            <a:r>
              <a:rPr lang="en-US" dirty="0"/>
              <a:t>Watch Lecture 13 videos</a:t>
            </a:r>
          </a:p>
        </p:txBody>
      </p:sp>
    </p:spTree>
    <p:extLst>
      <p:ext uri="{BB962C8B-B14F-4D97-AF65-F5344CB8AC3E}">
        <p14:creationId xmlns:p14="http://schemas.microsoft.com/office/powerpoint/2010/main" val="4210413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data pipeline using Kinesis and Lambda.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222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DevOps &amp; Cloud Infrastructure SEIS 615 Serverless Review</vt:lpstr>
      <vt:lpstr>Agenda</vt:lpstr>
      <vt:lpstr>Lecture Review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dcterms:created xsi:type="dcterms:W3CDTF">2018-03-18T18:36:44Z</dcterms:created>
  <dcterms:modified xsi:type="dcterms:W3CDTF">2020-08-10T22:58:10Z</dcterms:modified>
</cp:coreProperties>
</file>

<file path=docProps/thumbnail.jpeg>
</file>